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979" autoAdjust="0"/>
  </p:normalViewPr>
  <p:slideViewPr>
    <p:cSldViewPr snapToGrid="0">
      <p:cViewPr varScale="1">
        <p:scale>
          <a:sx n="65" d="100"/>
          <a:sy n="65" d="100"/>
        </p:scale>
        <p:origin x="724"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3/28/2018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3/28/2018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3/28/2018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3/28/2018</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1.jpg"/><Relationship Id="rId1" Type="http://schemas.openxmlformats.org/officeDocument/2006/relationships/slideLayout" Target="../slideLayouts/slideLayout2.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 Id="rId9" Type="http://schemas.openxmlformats.org/officeDocument/2006/relationships/image" Target="../media/image2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t>Camp </a:t>
            </a:r>
            <a:r>
              <a:rPr lang="en-AU" dirty="0" smtClean="0"/>
              <a:t>Year </a:t>
            </a:r>
            <a:r>
              <a:rPr lang="en-AU" dirty="0" smtClean="0"/>
              <a:t>4 </a:t>
            </a:r>
            <a:r>
              <a:rPr lang="en-AU" dirty="0" smtClean="0"/>
              <a:t>Term </a:t>
            </a:r>
            <a:r>
              <a:rPr lang="en-AU" dirty="0" smtClean="0"/>
              <a:t>1 2018</a:t>
            </a:r>
            <a:endParaRPr lang="en-AU" dirty="0"/>
          </a:p>
        </p:txBody>
      </p:sp>
      <p:sp>
        <p:nvSpPr>
          <p:cNvPr id="3" name="Subtitle 2"/>
          <p:cNvSpPr>
            <a:spLocks noGrp="1"/>
          </p:cNvSpPr>
          <p:nvPr>
            <p:ph type="subTitle" idx="1"/>
          </p:nvPr>
        </p:nvSpPr>
        <p:spPr/>
        <p:txBody>
          <a:bodyPr/>
          <a:lstStyle/>
          <a:p>
            <a:r>
              <a:rPr lang="en-AU" dirty="0" smtClean="0"/>
              <a:t>By Rose Sumithran</a:t>
            </a:r>
            <a:endParaRPr lang="en-AU"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3367" y="48491"/>
            <a:ext cx="5201920" cy="390144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3335" y="5213099"/>
            <a:ext cx="5705475" cy="1381125"/>
          </a:xfrm>
          <a:prstGeom prst="rect">
            <a:avLst/>
          </a:prstGeom>
        </p:spPr>
      </p:pic>
    </p:spTree>
    <p:extLst>
      <p:ext uri="{BB962C8B-B14F-4D97-AF65-F5344CB8AC3E}">
        <p14:creationId xmlns:p14="http://schemas.microsoft.com/office/powerpoint/2010/main" val="4132056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Thankyou Ms </a:t>
            </a:r>
            <a:r>
              <a:rPr lang="en-AU" dirty="0" smtClean="0"/>
              <a:t>Schilte, </a:t>
            </a:r>
            <a:r>
              <a:rPr lang="en-AU" dirty="0" smtClean="0"/>
              <a:t>Ms </a:t>
            </a:r>
            <a:r>
              <a:rPr lang="en-AU" dirty="0" smtClean="0"/>
              <a:t>Stride, </a:t>
            </a:r>
            <a:r>
              <a:rPr lang="en-AU" dirty="0" smtClean="0"/>
              <a:t>Mr </a:t>
            </a:r>
            <a:r>
              <a:rPr lang="en-AU" dirty="0" smtClean="0"/>
              <a:t>Russell </a:t>
            </a:r>
            <a:r>
              <a:rPr lang="en-AU" dirty="0" smtClean="0"/>
              <a:t>and all the people who had a great time with us. We loved it. </a:t>
            </a:r>
            <a:endParaRPr lang="en-AU" dirty="0"/>
          </a:p>
        </p:txBody>
      </p:sp>
      <p:sp>
        <p:nvSpPr>
          <p:cNvPr id="3" name="Text Placeholder 2"/>
          <p:cNvSpPr>
            <a:spLocks noGrp="1"/>
          </p:cNvSpPr>
          <p:nvPr>
            <p:ph type="body" idx="1"/>
          </p:nvPr>
        </p:nvSpPr>
        <p:spPr/>
        <p:txBody>
          <a:bodyPr/>
          <a:lstStyle/>
          <a:p>
            <a:r>
              <a:rPr lang="en-AU" dirty="0" smtClean="0"/>
              <a:t>					Thankyou</a:t>
            </a:r>
            <a:endParaRPr lang="en-AU" dirty="0"/>
          </a:p>
        </p:txBody>
      </p:sp>
      <p:sp>
        <p:nvSpPr>
          <p:cNvPr id="4" name="Heart 3"/>
          <p:cNvSpPr/>
          <p:nvPr/>
        </p:nvSpPr>
        <p:spPr>
          <a:xfrm>
            <a:off x="6280727" y="4941455"/>
            <a:ext cx="563418" cy="397163"/>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9713624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camp</a:t>
            </a:r>
            <a:endParaRPr lang="en-AU" dirty="0"/>
          </a:p>
        </p:txBody>
      </p:sp>
      <p:sp>
        <p:nvSpPr>
          <p:cNvPr id="3" name="Content Placeholder 2"/>
          <p:cNvSpPr>
            <a:spLocks noGrp="1"/>
          </p:cNvSpPr>
          <p:nvPr>
            <p:ph idx="1"/>
          </p:nvPr>
        </p:nvSpPr>
        <p:spPr/>
        <p:txBody>
          <a:bodyPr/>
          <a:lstStyle/>
          <a:p>
            <a:pPr marL="0" indent="0">
              <a:buNone/>
            </a:pPr>
            <a:r>
              <a:rPr lang="en-AU" dirty="0" smtClean="0"/>
              <a:t>We went in the bus to </a:t>
            </a:r>
            <a:r>
              <a:rPr lang="en-AU" dirty="0" smtClean="0"/>
              <a:t>Eastern </a:t>
            </a:r>
            <a:r>
              <a:rPr lang="en-AU" dirty="0"/>
              <a:t>B</a:t>
            </a:r>
            <a:r>
              <a:rPr lang="en-AU" dirty="0" smtClean="0"/>
              <a:t>each</a:t>
            </a:r>
            <a:r>
              <a:rPr lang="en-AU" dirty="0" smtClean="0"/>
              <a:t>. I sat next to Anna. Once we arrived there we ate our snack. After eating our snack we had to put sunscreen. Then we were </a:t>
            </a:r>
            <a:r>
              <a:rPr lang="en-AU" dirty="0" smtClean="0"/>
              <a:t>allowed </a:t>
            </a:r>
            <a:r>
              <a:rPr lang="en-AU" dirty="0" smtClean="0"/>
              <a:t>to go and play on the playground.</a:t>
            </a:r>
            <a:endParaRPr lang="en-AU"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1288" y="3196785"/>
            <a:ext cx="4125624" cy="309421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2681" y="3133552"/>
            <a:ext cx="2368088" cy="3157451"/>
          </a:xfrm>
          <a:prstGeom prst="rect">
            <a:avLst/>
          </a:prstGeom>
        </p:spPr>
      </p:pic>
    </p:spTree>
    <p:extLst>
      <p:ext uri="{BB962C8B-B14F-4D97-AF65-F5344CB8AC3E}">
        <p14:creationId xmlns:p14="http://schemas.microsoft.com/office/powerpoint/2010/main" val="15812452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At Anglesea….</a:t>
            </a:r>
            <a:endParaRPr lang="en-AU" dirty="0"/>
          </a:p>
        </p:txBody>
      </p:sp>
      <p:sp>
        <p:nvSpPr>
          <p:cNvPr id="3" name="Content Placeholder 2"/>
          <p:cNvSpPr>
            <a:spLocks noGrp="1"/>
          </p:cNvSpPr>
          <p:nvPr>
            <p:ph idx="1"/>
          </p:nvPr>
        </p:nvSpPr>
        <p:spPr/>
        <p:txBody>
          <a:bodyPr/>
          <a:lstStyle/>
          <a:p>
            <a:pPr marL="0" indent="0">
              <a:buNone/>
            </a:pPr>
            <a:r>
              <a:rPr lang="en-AU" dirty="0"/>
              <a:t>W</a:t>
            </a:r>
            <a:r>
              <a:rPr lang="en-AU" dirty="0" smtClean="0"/>
              <a:t>e  did Iron girl and made sandcastles , but didn’t  get to do the sandcastle competition. This a picture with my best friend Anna.</a:t>
            </a:r>
            <a:endParaRPr lang="en-AU"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1927" y="2835511"/>
            <a:ext cx="2937163" cy="3781666"/>
          </a:xfrm>
          <a:prstGeom prst="rect">
            <a:avLst/>
          </a:prstGeom>
        </p:spPr>
      </p:pic>
    </p:spTree>
    <p:extLst>
      <p:ext uri="{BB962C8B-B14F-4D97-AF65-F5344CB8AC3E}">
        <p14:creationId xmlns:p14="http://schemas.microsoft.com/office/powerpoint/2010/main" val="31574443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Iron girl</a:t>
            </a:r>
            <a:endParaRPr lang="en-AU" dirty="0"/>
          </a:p>
        </p:txBody>
      </p:sp>
      <p:sp>
        <p:nvSpPr>
          <p:cNvPr id="3" name="Content Placeholder 2"/>
          <p:cNvSpPr>
            <a:spLocks noGrp="1"/>
          </p:cNvSpPr>
          <p:nvPr>
            <p:ph sz="half" idx="1"/>
          </p:nvPr>
        </p:nvSpPr>
        <p:spPr/>
        <p:txBody>
          <a:bodyPr>
            <a:normAutofit fontScale="77500" lnSpcReduction="20000"/>
          </a:bodyPr>
          <a:lstStyle/>
          <a:p>
            <a:pPr marL="0" indent="0">
              <a:buNone/>
            </a:pPr>
            <a:r>
              <a:rPr lang="en-AU" dirty="0" smtClean="0"/>
              <a:t>We did Iron girl.</a:t>
            </a:r>
            <a:endParaRPr lang="en-AU" dirty="0"/>
          </a:p>
        </p:txBody>
      </p:sp>
      <p:sp>
        <p:nvSpPr>
          <p:cNvPr id="4" name="Content Placeholder 3"/>
          <p:cNvSpPr>
            <a:spLocks noGrp="1"/>
          </p:cNvSpPr>
          <p:nvPr>
            <p:ph sz="half" idx="2"/>
          </p:nvPr>
        </p:nvSpPr>
        <p:spPr/>
        <p:txBody>
          <a:bodyPr>
            <a:normAutofit fontScale="77500" lnSpcReduction="20000"/>
          </a:bodyPr>
          <a:lstStyle/>
          <a:p>
            <a:pPr marL="0" indent="0">
              <a:buNone/>
            </a:pPr>
            <a:r>
              <a:rPr lang="en-AU" sz="7200" dirty="0" smtClean="0"/>
              <a:t>			15</a:t>
            </a:r>
            <a:r>
              <a:rPr lang="en-AU" sz="7200" baseline="30000" dirty="0" smtClean="0"/>
              <a:t>th</a:t>
            </a:r>
            <a:endParaRPr lang="en-AU" sz="7200" dirty="0" smtClean="0"/>
          </a:p>
          <a:p>
            <a:pPr marL="0" indent="0">
              <a:buNone/>
            </a:pPr>
            <a:r>
              <a:rPr lang="en-AU" sz="7200" dirty="0"/>
              <a:t>		</a:t>
            </a:r>
            <a:r>
              <a:rPr lang="en-AU" sz="7200" dirty="0" smtClean="0"/>
              <a:t>place</a:t>
            </a:r>
          </a:p>
          <a:p>
            <a:pPr marL="0" indent="0">
              <a:buNone/>
            </a:pPr>
            <a:endParaRPr lang="en-AU" sz="7200" dirty="0"/>
          </a:p>
          <a:p>
            <a:pPr marL="0" indent="0">
              <a:buNone/>
            </a:pPr>
            <a:r>
              <a:rPr lang="en-AU" sz="7200" dirty="0" smtClean="0"/>
              <a:t>	</a:t>
            </a:r>
            <a:endParaRPr lang="en-AU" sz="2100" dirty="0" smtClean="0"/>
          </a:p>
          <a:p>
            <a:pPr marL="0" indent="0">
              <a:buNone/>
            </a:pPr>
            <a:r>
              <a:rPr lang="en-AU" sz="2100" dirty="0" smtClean="0"/>
              <a:t>I  </a:t>
            </a:r>
            <a:r>
              <a:rPr lang="en-AU" sz="2100" dirty="0" err="1" smtClean="0"/>
              <a:t>I</a:t>
            </a:r>
            <a:r>
              <a:rPr lang="en-AU" sz="2100" dirty="0" smtClean="0"/>
              <a:t> got really tired.</a:t>
            </a:r>
            <a:endParaRPr lang="en-AU" sz="7200" dirty="0"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3818" y="2752898"/>
            <a:ext cx="2668876" cy="200165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7262" y="535709"/>
            <a:ext cx="2431627" cy="182372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4006" y="2752898"/>
            <a:ext cx="1636741" cy="2182322"/>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27927" y="4890885"/>
            <a:ext cx="2242372" cy="1681779"/>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83740" y="5059155"/>
            <a:ext cx="1555204" cy="1704134"/>
          </a:xfrm>
          <a:prstGeom prst="rect">
            <a:avLst/>
          </a:prstGeom>
        </p:spPr>
      </p:pic>
    </p:spTree>
    <p:extLst>
      <p:ext uri="{BB962C8B-B14F-4D97-AF65-F5344CB8AC3E}">
        <p14:creationId xmlns:p14="http://schemas.microsoft.com/office/powerpoint/2010/main" val="23624568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Flags</a:t>
            </a:r>
            <a:endParaRPr lang="en-AU" dirty="0"/>
          </a:p>
        </p:txBody>
      </p:sp>
      <p:sp>
        <p:nvSpPr>
          <p:cNvPr id="3" name="Content Placeholder 2"/>
          <p:cNvSpPr>
            <a:spLocks noGrp="1"/>
          </p:cNvSpPr>
          <p:nvPr>
            <p:ph idx="1"/>
          </p:nvPr>
        </p:nvSpPr>
        <p:spPr/>
        <p:txBody>
          <a:bodyPr/>
          <a:lstStyle/>
          <a:p>
            <a:pPr marL="0" indent="0">
              <a:buNone/>
            </a:pPr>
            <a:r>
              <a:rPr lang="en-AU" dirty="0" smtClean="0"/>
              <a:t>We played a game called flags. </a:t>
            </a:r>
            <a:r>
              <a:rPr lang="en-AU" dirty="0" smtClean="0"/>
              <a:t>You’re </a:t>
            </a:r>
            <a:r>
              <a:rPr lang="en-AU" dirty="0" smtClean="0"/>
              <a:t>supposed to go on your tummy chin and look at the sea. When the whistle blows you turn around and run and grab the tennis ball. You might not be able to get the tennis </a:t>
            </a:r>
            <a:r>
              <a:rPr lang="en-AU" dirty="0" smtClean="0"/>
              <a:t>ball</a:t>
            </a:r>
            <a:r>
              <a:rPr lang="en-AU" dirty="0" smtClean="0"/>
              <a:t>. Who ever gets the tennis ball will get to go in the next match while the people who didn’t get the tennis ball get behind the </a:t>
            </a:r>
            <a:r>
              <a:rPr lang="en-AU" dirty="0" err="1" smtClean="0"/>
              <a:t>fluro</a:t>
            </a:r>
            <a:r>
              <a:rPr lang="en-AU" dirty="0" smtClean="0"/>
              <a:t> green pole. They can make a sand castle if </a:t>
            </a:r>
            <a:r>
              <a:rPr lang="en-AU" dirty="0" smtClean="0"/>
              <a:t>they </a:t>
            </a:r>
            <a:r>
              <a:rPr lang="en-AU" dirty="0" smtClean="0"/>
              <a:t>want. I didn’t get to grab the tennis ball. Same for Anna and Minnie.</a:t>
            </a:r>
            <a:endParaRPr lang="en-AU"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2508" y="4207757"/>
            <a:ext cx="2073769" cy="233618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4799" y="4228369"/>
            <a:ext cx="2665615" cy="199921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88935" y="4285803"/>
            <a:ext cx="3010847" cy="2258136"/>
          </a:xfrm>
          <a:prstGeom prst="rect">
            <a:avLst/>
          </a:prstGeom>
        </p:spPr>
      </p:pic>
    </p:spTree>
    <p:extLst>
      <p:ext uri="{BB962C8B-B14F-4D97-AF65-F5344CB8AC3E}">
        <p14:creationId xmlns:p14="http://schemas.microsoft.com/office/powerpoint/2010/main" val="15834180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Coastal forest lodge</a:t>
            </a:r>
            <a:endParaRPr lang="en-AU" dirty="0"/>
          </a:p>
        </p:txBody>
      </p:sp>
      <p:sp>
        <p:nvSpPr>
          <p:cNvPr id="3" name="Content Placeholder 2"/>
          <p:cNvSpPr>
            <a:spLocks noGrp="1"/>
          </p:cNvSpPr>
          <p:nvPr>
            <p:ph idx="1"/>
          </p:nvPr>
        </p:nvSpPr>
        <p:spPr/>
        <p:txBody>
          <a:bodyPr/>
          <a:lstStyle/>
          <a:p>
            <a:pPr marL="0" indent="0">
              <a:buNone/>
            </a:pPr>
            <a:r>
              <a:rPr lang="en-AU" dirty="0" smtClean="0"/>
              <a:t>We went to </a:t>
            </a:r>
            <a:r>
              <a:rPr lang="en-AU" dirty="0" smtClean="0"/>
              <a:t>Coastal </a:t>
            </a:r>
            <a:r>
              <a:rPr lang="en-AU" dirty="0"/>
              <a:t>F</a:t>
            </a:r>
            <a:r>
              <a:rPr lang="en-AU" dirty="0" smtClean="0"/>
              <a:t>orest </a:t>
            </a:r>
            <a:r>
              <a:rPr lang="en-AU" dirty="0"/>
              <a:t>L</a:t>
            </a:r>
            <a:r>
              <a:rPr lang="en-AU" dirty="0" smtClean="0"/>
              <a:t>odge </a:t>
            </a:r>
            <a:r>
              <a:rPr lang="en-AU" dirty="0" smtClean="0"/>
              <a:t>and met Iona. We did lots of activities. We got to know our cabin name. Our cabin name was Los Angeles.  In the room of the cabin that I was </a:t>
            </a:r>
            <a:r>
              <a:rPr lang="en-AU" dirty="0" smtClean="0"/>
              <a:t>in, it  </a:t>
            </a:r>
            <a:r>
              <a:rPr lang="en-AU" dirty="0" smtClean="0"/>
              <a:t>had 2 other people. Minnie and Anna. My best friends. We had walks spotting birds. </a:t>
            </a:r>
            <a:r>
              <a:rPr lang="en-AU" dirty="0" err="1" smtClean="0"/>
              <a:t>Indigicate</a:t>
            </a:r>
            <a:r>
              <a:rPr lang="en-AU" dirty="0" smtClean="0"/>
              <a:t>. 3 mini activities mini golf + Archery. Spotting places at camp. Anna and I spotted 7. I was champion at archery. I hit </a:t>
            </a:r>
            <a:r>
              <a:rPr lang="en-AU" dirty="0" smtClean="0"/>
              <a:t>the red </a:t>
            </a:r>
            <a:r>
              <a:rPr lang="en-AU" dirty="0" smtClean="0"/>
              <a:t>bit of the target. Last off all of the mini activities </a:t>
            </a:r>
            <a:r>
              <a:rPr lang="en-AU" smtClean="0"/>
              <a:t>was </a:t>
            </a:r>
            <a:r>
              <a:rPr lang="en-AU" smtClean="0"/>
              <a:t>origami butterflies</a:t>
            </a:r>
            <a:r>
              <a:rPr lang="en-AU" dirty="0" smtClean="0"/>
              <a:t>.</a:t>
            </a:r>
            <a:endParaRPr lang="en-AU"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0869" y="4140183"/>
            <a:ext cx="2163586" cy="256541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0703" y="3881565"/>
            <a:ext cx="2174125" cy="289883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79258" y="3867727"/>
            <a:ext cx="3689106" cy="2766830"/>
          </a:xfrm>
          <a:prstGeom prst="rect">
            <a:avLst/>
          </a:prstGeom>
        </p:spPr>
      </p:pic>
    </p:spTree>
    <p:extLst>
      <p:ext uri="{BB962C8B-B14F-4D97-AF65-F5344CB8AC3E}">
        <p14:creationId xmlns:p14="http://schemas.microsoft.com/office/powerpoint/2010/main" val="5662182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Bush dancing</a:t>
            </a:r>
            <a:endParaRPr lang="en-AU" b="1" dirty="0"/>
          </a:p>
        </p:txBody>
      </p:sp>
      <p:sp>
        <p:nvSpPr>
          <p:cNvPr id="3" name="Content Placeholder 2"/>
          <p:cNvSpPr>
            <a:spLocks noGrp="1"/>
          </p:cNvSpPr>
          <p:nvPr>
            <p:ph idx="1"/>
          </p:nvPr>
        </p:nvSpPr>
        <p:spPr/>
        <p:txBody>
          <a:bodyPr/>
          <a:lstStyle/>
          <a:p>
            <a:pPr marL="0" indent="0">
              <a:buNone/>
            </a:pPr>
            <a:r>
              <a:rPr lang="en-AU" dirty="0" smtClean="0"/>
              <a:t>Bush dancing was one of my favourite activities. We first did the duck dance. Quack , quack , quack , flap , flap , flap , waddle , waddle , waddle  , clap  ,clap , clap. Right arm swing. Left arm swing. Go forwards go backwards now put your partner's hands up and put them together. Then the front people go under the arms. It was really fun.</a:t>
            </a:r>
            <a:endParaRPr lang="en-AU" dirty="0"/>
          </a:p>
        </p:txBody>
      </p:sp>
      <p:pic>
        <p:nvPicPr>
          <p:cNvPr id="1026" name="Picture 2" descr="b8c00173-4604-4c39-8e61-6c25aa713f6c@ausprd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4678" y="3763818"/>
            <a:ext cx="4064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882b0289-d2d9-4a77-9065-a344f80f4505@ausprd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7587" y="3763818"/>
            <a:ext cx="4064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936819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Yabby</a:t>
            </a:r>
            <a:endParaRPr lang="en-AU" dirty="0"/>
          </a:p>
        </p:txBody>
      </p:sp>
      <p:sp>
        <p:nvSpPr>
          <p:cNvPr id="3" name="Content Placeholder 2"/>
          <p:cNvSpPr>
            <a:spLocks noGrp="1"/>
          </p:cNvSpPr>
          <p:nvPr>
            <p:ph idx="1"/>
          </p:nvPr>
        </p:nvSpPr>
        <p:spPr/>
        <p:txBody>
          <a:bodyPr/>
          <a:lstStyle/>
          <a:p>
            <a:pPr marL="0" indent="0">
              <a:buNone/>
            </a:pPr>
            <a:r>
              <a:rPr lang="en-AU" dirty="0" smtClean="0"/>
              <a:t>At camp we got to catch yabbies with a net. We also got to hold them. Anna and I didn’t but I tried to. But it was </a:t>
            </a:r>
            <a:r>
              <a:rPr lang="en-AU" dirty="0" smtClean="0"/>
              <a:t>wriggling, </a:t>
            </a:r>
            <a:r>
              <a:rPr lang="en-AU" dirty="0" smtClean="0"/>
              <a:t>trying to stop me from holding it. But I got to touch it.</a:t>
            </a:r>
            <a:endParaRPr lang="en-AU"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00158" y="2820735"/>
            <a:ext cx="3005397" cy="400719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0691" y="3016611"/>
            <a:ext cx="5081760" cy="3811320"/>
          </a:xfrm>
          <a:prstGeom prst="rect">
            <a:avLst/>
          </a:prstGeom>
        </p:spPr>
      </p:pic>
    </p:spTree>
    <p:extLst>
      <p:ext uri="{BB962C8B-B14F-4D97-AF65-F5344CB8AC3E}">
        <p14:creationId xmlns:p14="http://schemas.microsoft.com/office/powerpoint/2010/main" val="3022884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Kayaking</a:t>
            </a:r>
            <a:endParaRPr lang="en-AU" dirty="0"/>
          </a:p>
        </p:txBody>
      </p:sp>
      <p:sp>
        <p:nvSpPr>
          <p:cNvPr id="3" name="Content Placeholder 2"/>
          <p:cNvSpPr>
            <a:spLocks noGrp="1"/>
          </p:cNvSpPr>
          <p:nvPr>
            <p:ph idx="1"/>
          </p:nvPr>
        </p:nvSpPr>
        <p:spPr/>
        <p:txBody>
          <a:bodyPr/>
          <a:lstStyle/>
          <a:p>
            <a:pPr marL="0" indent="0">
              <a:buNone/>
            </a:pPr>
            <a:r>
              <a:rPr lang="en-AU" dirty="0" smtClean="0"/>
              <a:t>This activity was really fun. We put on wet suits and a PDF. Then we learnt how to use the paddle. Then there was a demonstration by Harper and </a:t>
            </a:r>
            <a:r>
              <a:rPr lang="en-AU" dirty="0" smtClean="0"/>
              <a:t>Giselle </a:t>
            </a:r>
            <a:r>
              <a:rPr lang="en-AU" dirty="0" smtClean="0"/>
              <a:t>U. I was so excited until we got into the water doing kayaking. I was partners with Ms Schilte. Ms Schilte was on the back of the boat and I was at the front.  We had lots of fun. We played zombie tag and colour tag. We were supposed to not get tagged by the other boats.</a:t>
            </a:r>
            <a:endParaRPr lang="en-AU"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285" y="370671"/>
            <a:ext cx="2092927" cy="156969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3478" y="164921"/>
            <a:ext cx="2041170" cy="153087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65614" y="290998"/>
            <a:ext cx="2059640" cy="154473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11478" y="148963"/>
            <a:ext cx="2083723" cy="1562792"/>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4739" y="4024188"/>
            <a:ext cx="2384267" cy="1788200"/>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25399" y="4382337"/>
            <a:ext cx="2296159" cy="1722119"/>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36695" y="4542854"/>
            <a:ext cx="2221653" cy="1666240"/>
          </a:xfrm>
          <a:prstGeom prst="rect">
            <a:avLst/>
          </a:prstGeom>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505585" y="3953163"/>
            <a:ext cx="2345420" cy="1759065"/>
          </a:xfrm>
          <a:prstGeom prst="rect">
            <a:avLst/>
          </a:prstGeom>
        </p:spPr>
      </p:pic>
    </p:spTree>
    <p:extLst>
      <p:ext uri="{BB962C8B-B14F-4D97-AF65-F5344CB8AC3E}">
        <p14:creationId xmlns:p14="http://schemas.microsoft.com/office/powerpoint/2010/main" val="3871457175"/>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130</TotalTime>
  <Words>557</Words>
  <Application>Microsoft Office PowerPoint</Application>
  <PresentationFormat>Widescreen</PresentationFormat>
  <Paragraphs>25</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Century Gothic</vt:lpstr>
      <vt:lpstr>Wingdings 3</vt:lpstr>
      <vt:lpstr>Wisp</vt:lpstr>
      <vt:lpstr>Camp Year 4 Term 1 2018</vt:lpstr>
      <vt:lpstr>camp</vt:lpstr>
      <vt:lpstr>At Anglesea….</vt:lpstr>
      <vt:lpstr>Iron girl</vt:lpstr>
      <vt:lpstr>Flags</vt:lpstr>
      <vt:lpstr>Coastal forest lodge</vt:lpstr>
      <vt:lpstr>Bush dancing</vt:lpstr>
      <vt:lpstr>Yabby</vt:lpstr>
      <vt:lpstr>Kayaking</vt:lpstr>
      <vt:lpstr>Thankyou Ms Schilte, Ms Stride, Mr Russell and all the people who had a great time with us. We loved it.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Camp year 4 term 1</dc:title>
  <dc:creator>Rose Sumithran</dc:creator>
  <cp:lastModifiedBy>Rose Sumithran</cp:lastModifiedBy>
  <cp:revision>14</cp:revision>
  <dcterms:created xsi:type="dcterms:W3CDTF">2018-03-22T03:27:36Z</dcterms:created>
  <dcterms:modified xsi:type="dcterms:W3CDTF">2018-03-28T01:37:10Z</dcterms:modified>
</cp:coreProperties>
</file>